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511d07d46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511d07d46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511d07d4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511d07d4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511d07d46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511d07d46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511d07d46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511d07d46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511d07d46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511d07d46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511d07d46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511d07d46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150" y="-808750"/>
            <a:ext cx="7500775" cy="7500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301604" y="2774388"/>
            <a:ext cx="4540800" cy="33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Aves: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255525" y="2498600"/>
            <a:ext cx="311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El videojuego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Géneros: Acción y supervivencia Top Down 2D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Basado en la película Pájaros.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Tu objetivo es recoger a los habitantes y mantener el refugio.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Dividido en diferentes niveles de dificultad progresiva.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Mecánicas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493250" y="1406200"/>
            <a:ext cx="4339200" cy="31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Sistema de sigilo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Entorno interactivo      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81549" cy="23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500" y="2172524"/>
            <a:ext cx="4248888" cy="23963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04125" y="3504600"/>
            <a:ext cx="4196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Sistema de combate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Uso de armas cuerpo a cuerpo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Dinámica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12388" l="0" r="6820" t="15792"/>
          <a:stretch/>
        </p:blipFill>
        <p:spPr>
          <a:xfrm>
            <a:off x="311700" y="1152475"/>
            <a:ext cx="4260300" cy="24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98725" y="3715900"/>
            <a:ext cx="41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Rescate de habitantes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514" y="1152475"/>
            <a:ext cx="4378086" cy="24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4571988" y="3749900"/>
            <a:ext cx="41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Cuenta atrás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Dinámica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2900" lvl="0" marL="4572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7200"/>
              <a:t>Consumibles para recuperar salud</a:t>
            </a:r>
            <a:endParaRPr sz="7200"/>
          </a:p>
          <a:p>
            <a:pPr indent="0" lvl="0" marL="5029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s" sz="7200"/>
            </a:br>
            <a:endParaRPr sz="72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 sz="7200"/>
              <a:t>Materiales </a:t>
            </a:r>
            <a:r>
              <a:rPr lang="es" sz="7200"/>
              <a:t>para el refugio</a:t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19644" r="14033" t="0"/>
          <a:stretch/>
        </p:blipFill>
        <p:spPr>
          <a:xfrm>
            <a:off x="5033925" y="1727200"/>
            <a:ext cx="3385650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979" y="1272750"/>
            <a:ext cx="3313650" cy="24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Estética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5029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Vista 2D Top-Down </a:t>
            </a:r>
            <a:endParaRPr/>
          </a:p>
          <a:p>
            <a:pPr indent="-342900" lvl="0" marL="5029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Calles y edificios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Pueblo pesquero de los 60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6325"/>
            <a:ext cx="4155800" cy="207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925" y="1914525"/>
            <a:ext cx="3991451" cy="270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35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Estética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Bandadas de cuervos como enemigos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5029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Ambiente de muerte y destrucción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00" y="1730425"/>
            <a:ext cx="4086225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475" y="1279452"/>
            <a:ext cx="3888824" cy="218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